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5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8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4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8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3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4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9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2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9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0D50-0295-4910-8D7C-62A1A692EAB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8AA2-5519-46FC-B483-7DF0734D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54418"/>
              </p:ext>
            </p:extLst>
          </p:nvPr>
        </p:nvGraphicFramePr>
        <p:xfrm>
          <a:off x="4414982" y="4019123"/>
          <a:ext cx="3124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9627"/>
                <a:gridCol w="14745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dpi="0" rotWithShape="1">
                      <a:blip r:embed="rId2"/>
                      <a:srcRect/>
                      <a:stretch>
                        <a:fillRect l="40000" t="10000" r="40000" b="1000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dpi="0" rotWithShape="1">
                      <a:blip r:embed="rId2"/>
                      <a:srcRect/>
                      <a:stretch>
                        <a:fillRect l="40000" t="10000" r="40000" b="1000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- Phase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dpi="0" rotWithShape="1">
                      <a:blip r:embed="rId3"/>
                      <a:srcRect/>
                      <a:stretch>
                        <a:fillRect l="40000" t="10000" r="40000" b="1000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dpi="0" rotWithShape="1">
                      <a:blip r:embed="rId4"/>
                      <a:srcRect/>
                      <a:stretch>
                        <a:fillRect l="40000" t="10000" r="40000" b="10000"/>
                      </a:stretch>
                    </a:blip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427" y="225307"/>
            <a:ext cx="2371429" cy="857143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12538887" y="1209693"/>
            <a:ext cx="286421" cy="28642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38888" y="1988599"/>
            <a:ext cx="286421" cy="28642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538888" y="1599146"/>
            <a:ext cx="286421" cy="28642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75020" y="3580327"/>
            <a:ext cx="6680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this table and notice that the status circles move with the table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846293"/>
              </p:ext>
            </p:extLst>
          </p:nvPr>
        </p:nvGraphicFramePr>
        <p:xfrm>
          <a:off x="4401712" y="1422916"/>
          <a:ext cx="3029398" cy="158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4699"/>
                <a:gridCol w="1514699"/>
              </a:tblGrid>
              <a:tr h="396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925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Oval 34"/>
          <p:cNvSpPr/>
          <p:nvPr/>
        </p:nvSpPr>
        <p:spPr>
          <a:xfrm>
            <a:off x="6522307" y="1882483"/>
            <a:ext cx="286421" cy="28642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522308" y="2661389"/>
            <a:ext cx="286421" cy="28642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22308" y="2271936"/>
            <a:ext cx="286421" cy="28642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071352" y="983572"/>
            <a:ext cx="737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this table and notice that the status circles do NOT move with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4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Trujillo</dc:creator>
  <cp:lastModifiedBy>Steve Trujillo</cp:lastModifiedBy>
  <cp:revision>6</cp:revision>
  <dcterms:created xsi:type="dcterms:W3CDTF">2015-02-05T01:41:51Z</dcterms:created>
  <dcterms:modified xsi:type="dcterms:W3CDTF">2015-02-05T05:05:29Z</dcterms:modified>
</cp:coreProperties>
</file>